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108"/>
  </p:notesMasterIdLst>
  <p:sldIdLst>
    <p:sldId id="370" r:id="rId2"/>
    <p:sldId id="371" r:id="rId3"/>
    <p:sldId id="270" r:id="rId4"/>
    <p:sldId id="271" r:id="rId5"/>
    <p:sldId id="259" r:id="rId6"/>
    <p:sldId id="260" r:id="rId7"/>
    <p:sldId id="261" r:id="rId8"/>
    <p:sldId id="267" r:id="rId9"/>
    <p:sldId id="262" r:id="rId10"/>
    <p:sldId id="263" r:id="rId11"/>
    <p:sldId id="256" r:id="rId12"/>
    <p:sldId id="257" r:id="rId13"/>
    <p:sldId id="258" r:id="rId14"/>
    <p:sldId id="264" r:id="rId15"/>
    <p:sldId id="266" r:id="rId16"/>
    <p:sldId id="265" r:id="rId17"/>
    <p:sldId id="268" r:id="rId18"/>
    <p:sldId id="278" r:id="rId19"/>
    <p:sldId id="279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94" r:id="rId33"/>
    <p:sldId id="296" r:id="rId34"/>
    <p:sldId id="295" r:id="rId35"/>
    <p:sldId id="285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1" r:id="rId74"/>
    <p:sldId id="332" r:id="rId75"/>
    <p:sldId id="328" r:id="rId76"/>
    <p:sldId id="329" r:id="rId77"/>
    <p:sldId id="330" r:id="rId78"/>
    <p:sldId id="333" r:id="rId79"/>
    <p:sldId id="351" r:id="rId80"/>
    <p:sldId id="354" r:id="rId81"/>
    <p:sldId id="352" r:id="rId82"/>
    <p:sldId id="353" r:id="rId83"/>
    <p:sldId id="372" r:id="rId84"/>
    <p:sldId id="334" r:id="rId85"/>
    <p:sldId id="335" r:id="rId86"/>
    <p:sldId id="373" r:id="rId87"/>
    <p:sldId id="374" r:id="rId88"/>
    <p:sldId id="375" r:id="rId89"/>
    <p:sldId id="376" r:id="rId90"/>
    <p:sldId id="377" r:id="rId91"/>
    <p:sldId id="344" r:id="rId92"/>
    <p:sldId id="356" r:id="rId93"/>
    <p:sldId id="357" r:id="rId94"/>
    <p:sldId id="378" r:id="rId95"/>
    <p:sldId id="379" r:id="rId96"/>
    <p:sldId id="368" r:id="rId97"/>
    <p:sldId id="369" r:id="rId98"/>
    <p:sldId id="380" r:id="rId99"/>
    <p:sldId id="355" r:id="rId100"/>
    <p:sldId id="381" r:id="rId101"/>
    <p:sldId id="363" r:id="rId102"/>
    <p:sldId id="364" r:id="rId103"/>
    <p:sldId id="365" r:id="rId104"/>
    <p:sldId id="366" r:id="rId105"/>
    <p:sldId id="367" r:id="rId106"/>
    <p:sldId id="382" r:id="rId107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1906-9EF7-42D3-99E8-F29555C9C556}" v="69" dt="2022-01-30T12:18:52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8006" autoAdjust="0"/>
  </p:normalViewPr>
  <p:slideViewPr>
    <p:cSldViewPr snapToGrid="0">
      <p:cViewPr varScale="1">
        <p:scale>
          <a:sx n="61" d="100"/>
          <a:sy n="61" d="100"/>
        </p:scale>
        <p:origin x="378" y="72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9FDD9-2646-4746-8C0E-0207301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1C08A01-5F32-4D6F-9F5B-5A7C1930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4" y="2736318"/>
            <a:ext cx="7935432" cy="21148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D3A7E84-D555-4F3D-B252-569A06D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54" y="674688"/>
            <a:ext cx="589679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24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61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FF6D7CA-FC0A-46F3-8903-0C933D8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544629"/>
            <a:ext cx="6677957" cy="19052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91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354</Words>
  <Application>Microsoft Office PowerPoint</Application>
  <PresentationFormat>ユーザー設定</PresentationFormat>
  <Paragraphs>179</Paragraphs>
  <Slides>106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106</vt:i4>
      </vt:variant>
    </vt:vector>
  </HeadingPairs>
  <TitlesOfParts>
    <vt:vector size="114" baseType="lpstr">
      <vt:lpstr>-apple-system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2022-01-31T00:19:36Z</dcterms:modified>
</cp:coreProperties>
</file>